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/>
    <p:restoredTop sz="94628"/>
  </p:normalViewPr>
  <p:slideViewPr>
    <p:cSldViewPr snapToGrid="0">
      <p:cViewPr varScale="1">
        <p:scale>
          <a:sx n="119" d="100"/>
          <a:sy n="119" d="100"/>
        </p:scale>
        <p:origin x="2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A1850D-85D8-C5F9-AFF2-E0591D4077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08F196E-793B-64CC-DB85-7FF34FB080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761FDA-9488-D873-440F-7B8277D01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016C-E488-B748-A49E-B9BF8D5D2DD2}" type="datetimeFigureOut">
              <a:rPr lang="fr-FR" smtClean="0"/>
              <a:t>21/02/2023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E39AD2-5312-5B3A-56FD-78727C368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7A383B-DEDB-51F9-657D-832655721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B8C43-E488-A74B-B9C8-9422BCC281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0628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F49B7B-ABAC-344E-255B-090FE7CE8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085E376-764F-A652-6CA9-EA163E07A5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7ACABC-C2F2-70BC-0192-9299AF84A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016C-E488-B748-A49E-B9BF8D5D2DD2}" type="datetimeFigureOut">
              <a:rPr lang="fr-FR" smtClean="0"/>
              <a:t>21/02/2023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83FB8B-7EF8-D4BB-0E2D-A68F9240C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D501FD-B22B-30CC-55B0-714ACB261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B8C43-E488-A74B-B9C8-9422BCC281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4491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59D9EAB-6C38-8C0D-8442-A247AF64B1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11228A4-F6AE-CDA0-BEB5-65AA69755B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DF8FF6-0CC7-ED5E-258F-2FB638D51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016C-E488-B748-A49E-B9BF8D5D2DD2}" type="datetimeFigureOut">
              <a:rPr lang="fr-FR" smtClean="0"/>
              <a:t>21/02/2023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684F9E-F405-C208-68FB-81B6C5BA0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9129429-3C97-B356-5D89-9D1AC07B7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B8C43-E488-A74B-B9C8-9422BCC281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3394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21A679-7F45-44B5-419E-7073AB047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06AAAD-BF49-FBC0-3493-892B0EAF1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DADAD4-562F-2E54-A74C-05CC8F68E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016C-E488-B748-A49E-B9BF8D5D2DD2}" type="datetimeFigureOut">
              <a:rPr lang="fr-FR" smtClean="0"/>
              <a:t>21/02/2023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D383F6-CD9F-350B-2B01-3C042D97C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7A7E3F-3591-D9A9-00EB-70361C3EE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B8C43-E488-A74B-B9C8-9422BCC281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160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7BB0CB-22E1-FE9E-2A2F-78CE1A196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C7FA174-BF8D-8929-EA0B-7C2C275D9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8DD976-F75D-0A79-3420-90641A5BE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016C-E488-B748-A49E-B9BF8D5D2DD2}" type="datetimeFigureOut">
              <a:rPr lang="fr-FR" smtClean="0"/>
              <a:t>21/02/2023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E5DFBF-F13D-EC75-4FE2-B49F4B536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B18382C-2512-ECC1-38AB-BCBF5FA4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B8C43-E488-A74B-B9C8-9422BCC281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265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45F6F0-44EE-1B5E-512E-C1C68A9E0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C723F8-EC7B-C135-720C-24460D3CDC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3D30E72-55D0-1AE4-C592-BE599BD139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8988674-605D-8C8C-4426-92BD68BB9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016C-E488-B748-A49E-B9BF8D5D2DD2}" type="datetimeFigureOut">
              <a:rPr lang="fr-FR" smtClean="0"/>
              <a:t>21/02/2023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C2D1DE1-E56D-E831-9D85-39758425A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A50AAC1-77CD-9199-D249-7F1C9DCBA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B8C43-E488-A74B-B9C8-9422BCC281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55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85C7B7-0BE9-DA62-F5B7-BB9CBA3B6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8B2040A-6DC1-2ED8-67A8-021633DEC3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F159D38-D807-8537-68B7-A66A5D41C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379EA25-D6B2-1D2D-5E07-C907425E3E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571A13E-2DFD-0924-7904-F4FA088D48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CE2788E-F1DF-EC62-164C-A40BDA35B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016C-E488-B748-A49E-B9BF8D5D2DD2}" type="datetimeFigureOut">
              <a:rPr lang="fr-FR" smtClean="0"/>
              <a:t>21/02/2023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61A126F-E63E-C3BE-D3B2-1D084FF3C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7AA6E93-E3E2-7E52-4DA7-51C7E98B6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B8C43-E488-A74B-B9C8-9422BCC281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82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818EEF-3BE9-8033-BDD2-36069C667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4D1C0FE-C6CC-4138-4EC6-C649F4BE8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016C-E488-B748-A49E-B9BF8D5D2DD2}" type="datetimeFigureOut">
              <a:rPr lang="fr-FR" smtClean="0"/>
              <a:t>21/02/2023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1E16528-2D3B-5DFD-6657-743DD0D43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701CCF6-C8DB-D9C6-B862-63D7920CC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B8C43-E488-A74B-B9C8-9422BCC281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8935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F9C9E9A-F727-D554-2D6E-4C5875B3F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016C-E488-B748-A49E-B9BF8D5D2DD2}" type="datetimeFigureOut">
              <a:rPr lang="fr-FR" smtClean="0"/>
              <a:t>21/02/2023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3A00FDA-CE34-ED24-4409-091FF0CD9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05DBF65-FF0A-0C72-7CBE-E8B5A0DE7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B8C43-E488-A74B-B9C8-9422BCC281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9509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7528F7-1728-0C1B-7A53-DBACBEE81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7836ED-0232-DF56-40E2-6D4FECB83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5361539-5C8A-49B7-CE68-39591DBB84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EA0DF38-953B-09E5-917B-70A7593E1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016C-E488-B748-A49E-B9BF8D5D2DD2}" type="datetimeFigureOut">
              <a:rPr lang="fr-FR" smtClean="0"/>
              <a:t>21/02/2023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D16C0F-AA35-C5C6-4833-59C11BB80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15940A6-FC4C-ADC1-5F6C-35984CA5A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B8C43-E488-A74B-B9C8-9422BCC281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0762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B5DE36-C3CC-C3F5-1B93-3B18E43BE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E8FAA3F-A797-900D-257B-D960470D82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4FDC439-94DA-AB5A-FA80-5B7190BF4C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DBC34BB-3D6E-EE43-81DF-136A1116E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016C-E488-B748-A49E-B9BF8D5D2DD2}" type="datetimeFigureOut">
              <a:rPr lang="fr-FR" smtClean="0"/>
              <a:t>21/02/2023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6E3EECC-D507-68AD-AAB5-6249DC74B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188AD39-D3B0-6B7B-42B6-9260B8EAD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B8C43-E488-A74B-B9C8-9422BCC281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85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E723C21-A403-B712-6449-47EC9D3F5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7BBE32B-FA85-91F9-5FA4-9820B1C6A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70CE87-05B8-F683-DED4-141D5D347B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5016C-E488-B748-A49E-B9BF8D5D2DD2}" type="datetimeFigureOut">
              <a:rPr lang="fr-FR" smtClean="0"/>
              <a:t>21/02/2023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CC27F7-17F5-1533-C3DD-2BA8D85ED7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AD95DF-D35B-4EC9-C3C5-D89F4CFD4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B8C43-E488-A74B-B9C8-9422BCC281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8272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679A40CE-3F02-1CB7-0693-2904C1FDF1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596" y="966991"/>
            <a:ext cx="2908300" cy="4648200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45C11C90-2E61-E949-FF1C-A27EF2D97B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1823" y="992391"/>
            <a:ext cx="2895600" cy="462280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810DA44F-8809-C8D4-919A-1460F61CF5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6050" y="979691"/>
            <a:ext cx="2895600" cy="4648200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1BD3F861-FBA8-4185-7059-CCF2466ABF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13849" y="979691"/>
            <a:ext cx="2781300" cy="463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7646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Macintosh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leslie lombard</dc:creator>
  <cp:lastModifiedBy>leslie lombard</cp:lastModifiedBy>
  <cp:revision>1</cp:revision>
  <dcterms:created xsi:type="dcterms:W3CDTF">2023-02-21T19:12:25Z</dcterms:created>
  <dcterms:modified xsi:type="dcterms:W3CDTF">2023-02-21T19:18:34Z</dcterms:modified>
</cp:coreProperties>
</file>